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04" r:id="rId5"/>
    <p:sldId id="305" r:id="rId6"/>
    <p:sldId id="30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29593-0963-48ED-ADA7-DBE4E5EF5B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01660"/>
          </a:xfrm>
        </p:spPr>
        <p:txBody>
          <a:bodyPr/>
          <a:lstStyle/>
          <a:p>
            <a:r>
              <a:rPr lang="en-GB" dirty="0">
                <a:cs typeface="Calibri Light"/>
              </a:rPr>
              <a:t>Detective Work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A22643-9A15-406E-897F-B7710AAD25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01119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Friday 24th September 2021</a:t>
            </a:r>
            <a:endParaRPr lang="en-GB" dirty="0"/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16DA14D5-BB8D-4219-B8C2-407AFC858777}"/>
              </a:ext>
            </a:extLst>
          </p:cNvPr>
          <p:cNvGrpSpPr/>
          <p:nvPr/>
        </p:nvGrpSpPr>
        <p:grpSpPr>
          <a:xfrm>
            <a:off x="800101" y="3181004"/>
            <a:ext cx="10591798" cy="2738859"/>
            <a:chOff x="800101" y="3046281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AE059A7C-C616-4189-AF37-73A787E7778E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EE404E67-FB0A-42EA-A477-F46B585647C5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Explore</a:t>
              </a:r>
              <a:r>
                <a:rPr lang="en-GB" sz="2400" dirty="0">
                  <a:cs typeface="Calibri"/>
                </a:rPr>
                <a:t> how clues add to the plot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FE7F73B1-7A85-447B-816C-8183393C4FFE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Understand</a:t>
              </a:r>
              <a:r>
                <a:rPr lang="en-GB" sz="2400" dirty="0">
                  <a:cs typeface="Calibri"/>
                </a:rPr>
                <a:t> the detective fiction genre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A7354DFA-60B5-4EE4-8A1E-A1E7E5C0D05A}"/>
                </a:ext>
              </a:extLst>
            </p:cNvPr>
            <p:cNvSpPr/>
            <p:nvPr/>
          </p:nvSpPr>
          <p:spPr>
            <a:xfrm>
              <a:off x="6299677" y="4012267"/>
              <a:ext cx="2686911" cy="1615804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Create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an alternative ending to the story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7632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E9C7F-970D-462A-8D62-D056A746F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Flow charts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E10F7-9887-487F-8951-F77889981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Look at all the clues we have read in Chapters 7 &amp; 8</a:t>
            </a:r>
          </a:p>
          <a:p>
            <a:r>
              <a:rPr lang="en-GB" dirty="0">
                <a:cs typeface="Calibri"/>
              </a:rPr>
              <a:t>Create a flow chart of the first set of clues</a:t>
            </a:r>
          </a:p>
          <a:p>
            <a:r>
              <a:rPr lang="en-GB" dirty="0">
                <a:cs typeface="Calibri"/>
              </a:rPr>
              <a:t>Once you have finished this, move onto the second set of clues, etc.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0CD3DF-9A0F-41F3-AEB5-97422AEF602F}"/>
              </a:ext>
            </a:extLst>
          </p:cNvPr>
          <p:cNvSpPr/>
          <p:nvPr/>
        </p:nvSpPr>
        <p:spPr>
          <a:xfrm>
            <a:off x="1112158" y="3570514"/>
            <a:ext cx="3465285" cy="91621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cs typeface="Calibri"/>
              </a:rPr>
              <a:t>CLUE ONE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6B7FD3-DF4B-4415-87B7-B4D106837DDA}"/>
              </a:ext>
            </a:extLst>
          </p:cNvPr>
          <p:cNvSpPr/>
          <p:nvPr/>
        </p:nvSpPr>
        <p:spPr>
          <a:xfrm>
            <a:off x="5920014" y="3570513"/>
            <a:ext cx="3465285" cy="91621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>
                <a:cs typeface="Calibri"/>
              </a:rPr>
              <a:t>CLUE TWO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70D94E-C66E-45FF-952D-7FB6589C1357}"/>
              </a:ext>
            </a:extLst>
          </p:cNvPr>
          <p:cNvSpPr/>
          <p:nvPr/>
        </p:nvSpPr>
        <p:spPr>
          <a:xfrm>
            <a:off x="1112158" y="4894942"/>
            <a:ext cx="3465285" cy="91621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>
                <a:cs typeface="Calibri"/>
              </a:rPr>
              <a:t>CLUE THREE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FBC8F4-B703-441A-ABE8-4D292C2FC691}"/>
              </a:ext>
            </a:extLst>
          </p:cNvPr>
          <p:cNvSpPr/>
          <p:nvPr/>
        </p:nvSpPr>
        <p:spPr>
          <a:xfrm>
            <a:off x="5920014" y="4894941"/>
            <a:ext cx="3465285" cy="91621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>
                <a:cs typeface="Calibri"/>
              </a:rPr>
              <a:t>CLUE FOUR</a:t>
            </a:r>
            <a:endParaRPr lang="en-GB" dirty="0"/>
          </a:p>
        </p:txBody>
      </p:sp>
      <p:sp>
        <p:nvSpPr>
          <p:cNvPr id="8" name="Cross 7">
            <a:extLst>
              <a:ext uri="{FF2B5EF4-FFF2-40B4-BE49-F238E27FC236}">
                <a16:creationId xmlns:a16="http://schemas.microsoft.com/office/drawing/2014/main" id="{0F49A096-1896-4E70-B394-6604F221475F}"/>
              </a:ext>
            </a:extLst>
          </p:cNvPr>
          <p:cNvSpPr/>
          <p:nvPr/>
        </p:nvSpPr>
        <p:spPr>
          <a:xfrm>
            <a:off x="4765675" y="3568246"/>
            <a:ext cx="916214" cy="916214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ross 8">
            <a:extLst>
              <a:ext uri="{FF2B5EF4-FFF2-40B4-BE49-F238E27FC236}">
                <a16:creationId xmlns:a16="http://schemas.microsoft.com/office/drawing/2014/main" id="{F27D2A19-C493-431B-BCDE-9140BB224E79}"/>
              </a:ext>
            </a:extLst>
          </p:cNvPr>
          <p:cNvSpPr/>
          <p:nvPr/>
        </p:nvSpPr>
        <p:spPr>
          <a:xfrm>
            <a:off x="4765674" y="4892674"/>
            <a:ext cx="916214" cy="916214"/>
          </a:xfrm>
          <a:prstGeom prst="plus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730B77-54A1-4B12-8790-D815C6DAB94A}"/>
              </a:ext>
            </a:extLst>
          </p:cNvPr>
          <p:cNvSpPr/>
          <p:nvPr/>
        </p:nvSpPr>
        <p:spPr>
          <a:xfrm>
            <a:off x="10197193" y="3565979"/>
            <a:ext cx="1523999" cy="224064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0" dirty="0">
                <a:solidFill>
                  <a:schemeClr val="tx1"/>
                </a:solidFill>
                <a:latin typeface="Arial Black"/>
                <a:cs typeface="Calibri"/>
              </a:rPr>
              <a:t>?</a:t>
            </a:r>
          </a:p>
        </p:txBody>
      </p:sp>
      <p:sp>
        <p:nvSpPr>
          <p:cNvPr id="11" name="Equals 10">
            <a:extLst>
              <a:ext uri="{FF2B5EF4-FFF2-40B4-BE49-F238E27FC236}">
                <a16:creationId xmlns:a16="http://schemas.microsoft.com/office/drawing/2014/main" id="{84AC6839-3833-4B8C-BCD7-B785877D40EF}"/>
              </a:ext>
            </a:extLst>
          </p:cNvPr>
          <p:cNvSpPr/>
          <p:nvPr/>
        </p:nvSpPr>
        <p:spPr>
          <a:xfrm>
            <a:off x="9324068" y="4225925"/>
            <a:ext cx="916214" cy="91621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82B397-1275-4243-A986-8FDC99239A37}"/>
              </a:ext>
            </a:extLst>
          </p:cNvPr>
          <p:cNvSpPr txBox="1"/>
          <p:nvPr/>
        </p:nvSpPr>
        <p:spPr>
          <a:xfrm>
            <a:off x="1113971" y="6085114"/>
            <a:ext cx="10608128" cy="523220"/>
          </a:xfrm>
          <a:prstGeom prst="rect">
            <a:avLst/>
          </a:prstGeom>
          <a:solidFill>
            <a:srgbClr val="C0000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FFFFFF"/>
                </a:solidFill>
              </a:rPr>
              <a:t>Extension: </a:t>
            </a:r>
            <a:r>
              <a:rPr lang="en-GB" sz="2800" dirty="0">
                <a:solidFill>
                  <a:srgbClr val="FFFFFF"/>
                </a:solidFill>
              </a:rPr>
              <a:t>How would you finish the story and why?</a:t>
            </a:r>
            <a:endParaRPr lang="en-GB" sz="2800">
              <a:solidFill>
                <a:srgbClr val="FFFFFF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485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C09BA-27A1-4635-A299-160B42F21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Homework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D026E9-4BA9-4FBE-BAF0-0B0F557D6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cs typeface="Calibri"/>
              </a:rPr>
              <a:t>Read Chapter 11 and fill in the last two clues on the flow chart</a:t>
            </a:r>
          </a:p>
          <a:p>
            <a:endParaRPr lang="en-GB" dirty="0">
              <a:cs typeface="Calibri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3FF0EB1-B8E1-4F3B-B1BC-DCC895B73F32}"/>
              </a:ext>
            </a:extLst>
          </p:cNvPr>
          <p:cNvSpPr/>
          <p:nvPr/>
        </p:nvSpPr>
        <p:spPr>
          <a:xfrm>
            <a:off x="7549550" y="365125"/>
            <a:ext cx="3804250" cy="1017917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b="1" dirty="0"/>
              <a:t>Due Friday 1</a:t>
            </a:r>
            <a:r>
              <a:rPr lang="en-GB" sz="2800" b="1" baseline="30000" dirty="0"/>
              <a:t>st</a:t>
            </a:r>
            <a:r>
              <a:rPr lang="en-GB" sz="2800" b="1" dirty="0"/>
              <a:t> October</a:t>
            </a:r>
          </a:p>
        </p:txBody>
      </p:sp>
    </p:spTree>
    <p:extLst>
      <p:ext uri="{BB962C8B-B14F-4D97-AF65-F5344CB8AC3E}">
        <p14:creationId xmlns:p14="http://schemas.microsoft.com/office/powerpoint/2010/main" val="3299028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8A88A7-F424-473B-8857-308855CB4000}">
  <ds:schemaRefs>
    <ds:schemaRef ds:uri="http://purl.org/dc/terms/"/>
    <ds:schemaRef ds:uri="http://schemas.microsoft.com/office/infopath/2007/PartnerControls"/>
    <ds:schemaRef ds:uri="http://purl.org/dc/dcmitype/"/>
    <ds:schemaRef ds:uri="http://purl.org/dc/elements/1.1/"/>
    <ds:schemaRef ds:uri="http://schemas.openxmlformats.org/package/2006/metadata/core-properties"/>
    <ds:schemaRef ds:uri="a5ca2c14-d559-4d0f-b326-ae05938bf16d"/>
    <ds:schemaRef ds:uri="3520c626-eb21-49a0-b42b-66ade828090c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4F4BA45-C517-44D4-A30A-AC754CB8D5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38D038-A928-4B68-BDFC-DCC51CA49A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</TotalTime>
  <Words>107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Office Theme</vt:lpstr>
      <vt:lpstr>Detective Work</vt:lpstr>
      <vt:lpstr>Flow charts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Detective Work</dc:title>
  <dc:creator>Charis Taylor</dc:creator>
  <cp:lastModifiedBy>Charis Taylor</cp:lastModifiedBy>
  <cp:revision>2</cp:revision>
  <dcterms:created xsi:type="dcterms:W3CDTF">2021-09-25T17:05:35Z</dcterms:created>
  <dcterms:modified xsi:type="dcterms:W3CDTF">2022-02-16T08:50:50Z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